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7F159F-FD79-4BA9-B50A-4EFA7BE39F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771F0-4F51-4506-955E-177BD5FDC1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96545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EFCA-102B-4FA1-B087-AC1346B3BA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516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CC43F-C8D6-47C1-83E8-B3B5ED1609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27151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C4DB-90C1-49E1-B4B2-E9E0A03E7A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4250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384E7-936A-4995-94A5-59E3A70219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9806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6B5F-4748-48D6-ABA4-65293683FD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5316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68F09-77A0-45C2-B7F9-5ABE4B90FE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5941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2194B-E7EE-472F-A6B4-7066956CC5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2953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6CFA1-1CAF-4BB5-991A-256049724B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1281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87C3-4931-42CD-BCEA-817B2D24F2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0044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08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FA0321B-4756-4041-BE53-A5D1B5CC4BC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одзаголовок 2"/>
          <p:cNvSpPr>
            <a:spLocks/>
          </p:cNvSpPr>
          <p:nvPr/>
        </p:nvSpPr>
        <p:spPr bwMode="auto">
          <a:xfrm>
            <a:off x="4157663" y="4437063"/>
            <a:ext cx="49863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 anchor="b"/>
          <a:lstStyle/>
          <a:p>
            <a:pPr algn="just">
              <a:lnSpc>
                <a:spcPts val="22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Работу  выполнили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Мудров  В.А. </a:t>
            </a:r>
            <a:r>
              <a:rPr lang="ru-RU" sz="2000">
                <a:latin typeface="Times New Roman" pitchFamily="18" charset="0"/>
              </a:rPr>
              <a:t>и соавторы.</a:t>
            </a:r>
          </a:p>
          <a:p>
            <a:pPr algn="just">
              <a:lnSpc>
                <a:spcPts val="2200"/>
              </a:lnSpc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к.м.н., доцент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Кижло Л.Б., к.м.н., доцент  Емельянова А.Н, к.м.н. Калинина Э.Н.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68313" y="188913"/>
            <a:ext cx="82184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ГОУ ВПО ЧГМА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Кафедра инфекционных болезней</a:t>
            </a:r>
          </a:p>
          <a:p>
            <a:pPr algn="ctr"/>
            <a:endParaRPr lang="ru-RU" sz="2000">
              <a:latin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 sz="4000">
                <a:latin typeface="Times New Roman" pitchFamily="18" charset="0"/>
              </a:rPr>
              <a:t>ВИТАЛИЙ ГЕОРГИЕВИЧ КУЗЬМИН – БОЕЦ, ВРАЧ, ПЕДАГОГ, УЧЕНЫЙ</a:t>
            </a:r>
            <a:r>
              <a:rPr lang="ru-RU">
                <a:latin typeface="Times New Roman" pitchFamily="18" charset="0"/>
              </a:rPr>
              <a:t> </a:t>
            </a:r>
          </a:p>
          <a:p>
            <a:endParaRPr lang="ru-RU">
              <a:latin typeface="Times New Roman" pitchFamily="18" charset="0"/>
            </a:endParaRPr>
          </a:p>
          <a:p>
            <a:endParaRPr lang="ru-RU" sz="1000">
              <a:latin typeface="Times New Roman" pitchFamily="18" charset="0"/>
            </a:endParaRPr>
          </a:p>
          <a:p>
            <a:endParaRPr lang="ru-RU" sz="1000">
              <a:latin typeface="Times New Roman" pitchFamily="18" charset="0"/>
            </a:endParaRPr>
          </a:p>
          <a:p>
            <a:endParaRPr lang="ru-RU" sz="1000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en-US" sz="1000">
              <a:latin typeface="Times New Roman" pitchFamily="18" charset="0"/>
            </a:endParaRPr>
          </a:p>
          <a:p>
            <a:endParaRPr lang="ru-RU" sz="1000">
              <a:latin typeface="Times New Roman" pitchFamily="18" charset="0"/>
            </a:endParaRPr>
          </a:p>
          <a:p>
            <a:pPr algn="ctr"/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ЧИТА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● 2010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5013325"/>
            <a:ext cx="9324975" cy="2016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</a:rPr>
              <a:t>       В мае 1964 успешно защитил кандидатскую диссертацию по теме «К сравнительной оценке эффективности некоторых методов химио- и химиовакцинотерапии в сочетании с пентоксилом при острой дизентерии». По результатам работы под редакцией Виталия Георгиевича  изданы в 1967, 1971, 1973 гг. сборники «Вопросы инфекционной патологии Забайкалья». Доцент Кузьмин – автор 10 рационализаторских предложений по вопросам лечения вирусного гепатита, дизентерии, иммунокоррегирующей терапии при инфекционной патологии. Им разработано 12 лекций по различным вопросам инфекционной патологии, опубликованных по линии общества «Знание» и  имеющие рекомендательное значение. </a:t>
            </a:r>
          </a:p>
        </p:txBody>
      </p:sp>
      <p:pic>
        <p:nvPicPr>
          <p:cNvPr id="91140" name="Picture 4" descr="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553200" cy="4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333375"/>
            <a:ext cx="5219700" cy="66690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latin typeface="Times New Roman" pitchFamily="18" charset="0"/>
              </a:rPr>
              <a:t>Участвуя в работе различных научных  международных конференций, представлял доклады по значимым проблемам инфекционной патологии, в том числе природно-очаговым инфекциям Забайкалья. Им были поддержаны и получили путёвку в жизнь многие перспективные направления инфектологии. </a:t>
            </a:r>
          </a:p>
        </p:txBody>
      </p:sp>
      <p:pic>
        <p:nvPicPr>
          <p:cNvPr id="93188" name="Picture 4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870325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620713"/>
            <a:ext cx="5219700" cy="6381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latin typeface="Times New Roman" pitchFamily="18" charset="0"/>
              </a:rPr>
              <a:t>В течение многих лет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В.Г. Кузьмин возглавлял организацию Всесоюзного фонда защиты мира, был членом президиума обкома Красного Креста и общества «Знание», избирался депутатом Читинского горсовета, был главным внештатным инфекционистом. </a:t>
            </a:r>
          </a:p>
        </p:txBody>
      </p:sp>
      <p:pic>
        <p:nvPicPr>
          <p:cNvPr id="94212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800475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836613"/>
            <a:ext cx="5292725" cy="6308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latin typeface="Times New Roman" pitchFamily="18" charset="0"/>
              </a:rPr>
              <a:t>За заслуги перед Родиной Виталий Георгиевич имеет  значок  «Отличник здравоохранения», медаль «За трудовое отличие», «За взятие Берлина», «За победу над Германией», орден Отечественной войны </a:t>
            </a:r>
            <a:r>
              <a:rPr lang="en-US">
                <a:latin typeface="Times New Roman" pitchFamily="18" charset="0"/>
              </a:rPr>
              <a:t>II </a:t>
            </a:r>
            <a:r>
              <a:rPr lang="ru-RU">
                <a:latin typeface="Times New Roman" pitchFamily="18" charset="0"/>
              </a:rPr>
              <a:t> степени и другие награды. </a:t>
            </a:r>
          </a:p>
        </p:txBody>
      </p:sp>
      <p:pic>
        <p:nvPicPr>
          <p:cNvPr id="95236" name="Picture 4" descr="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746500" cy="46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404813"/>
            <a:ext cx="9324975" cy="6453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</a:t>
            </a:r>
            <a:r>
              <a:rPr lang="ru-RU">
                <a:latin typeface="Times New Roman" pitchFamily="18" charset="0"/>
              </a:rPr>
              <a:t>Жизненный и творческий путь Виталия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Георгиевича Кузьмина –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выдающегося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организатора, учёного,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человека неиссякаемой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энергии -  являет собой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блестящий пример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подлинного служения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своему народу и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избранной профессии. </a:t>
            </a:r>
          </a:p>
        </p:txBody>
      </p:sp>
      <p:pic>
        <p:nvPicPr>
          <p:cNvPr id="96261" name="Picture 5" descr="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39497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1331913" y="2565400"/>
            <a:ext cx="8243887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Благодарим за внимание!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/>
              <a:t>  «Если мы видели дальше других, то  стояли на плечах гигантов» - </a:t>
            </a:r>
          </a:p>
          <a:p>
            <a:pPr algn="ctr">
              <a:buFont typeface="Wingdings" pitchFamily="2" charset="2"/>
              <a:buNone/>
            </a:pPr>
            <a:r>
              <a:rPr lang="ru-RU" sz="5400"/>
              <a:t>Исаак Ньютон.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Цель</a:t>
            </a:r>
            <a:r>
              <a:rPr lang="en-US"/>
              <a:t>:</a:t>
            </a: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>
                <a:latin typeface="Times New Roman" pitchFamily="18" charset="0"/>
              </a:rPr>
              <a:t>   Проследить многогранную деятельность В.Г. Кузьмина – выдающегося организатора, учёного, человека неиссякаемой энергии.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</a:t>
            </a:r>
            <a:r>
              <a:rPr lang="ru-RU"/>
              <a:t>Для поставленной 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цели  изучили 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научное 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направление 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деятельности,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в личной 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беседе 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познакомились 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с биографией </a:t>
            </a:r>
            <a:endParaRPr lang="en-US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В. Г. Кузьмина.</a:t>
            </a:r>
          </a:p>
        </p:txBody>
      </p:sp>
      <p:pic>
        <p:nvPicPr>
          <p:cNvPr id="84996" name="Picture 4" descr="7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960813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35375" y="260350"/>
            <a:ext cx="5508625" cy="6858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</a:t>
            </a:r>
            <a:r>
              <a:rPr lang="ru-RU" sz="2800">
                <a:latin typeface="Times New Roman" pitchFamily="18" charset="0"/>
              </a:rPr>
              <a:t>В.Г. Кузьмин родился 27.04.1924 г. в г. Балашове Саратовской области в семье рабочего. В 1983г. после окончания 7 классов поступает в Балашовскую фельдшерско-акушерскую школу. 29.06.1941, получив диплом с отличием по специальности фельдшера   (несмотря на  то,  что учёбу приходилось совмещать с работой лаборанта, инструктора оборонного дела), направлен в Новопокровскую районную больницу в качестве фельдшера-лаборанта. </a:t>
            </a:r>
          </a:p>
        </p:txBody>
      </p:sp>
      <p:pic>
        <p:nvPicPr>
          <p:cNvPr id="86021" name="Picture 5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47345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15888"/>
            <a:ext cx="5508625" cy="67421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    </a:t>
            </a:r>
            <a:r>
              <a:rPr lang="ru-RU" sz="2800">
                <a:latin typeface="Times New Roman" pitchFamily="18" charset="0"/>
              </a:rPr>
              <a:t>После неоднократного посещения военкомата и убедительных просьб в 18-летнем возрасте  25.10.42  был отправлен на фронт в составе 4-го дорожно-строительного полка, с которым  прошёл от Сталинграда до Берлина. Фельдшер В.Г.Кузьмин не только оказывал медицинскую помощь, проводил противоэпидемические мероприятия, но и был солдатом действующей армии, строил дороги под Сталинградом, мосты на пути от  Иркутска до Улан-Удэ, проводил переправы через Одер, участвовал в боевых действиях в  войне  с Японией. </a:t>
            </a:r>
          </a:p>
        </p:txBody>
      </p:sp>
      <p:pic>
        <p:nvPicPr>
          <p:cNvPr id="87044" name="Picture 4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505200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620713"/>
            <a:ext cx="5508625" cy="6669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latin typeface="Times New Roman" pitchFamily="18" charset="0"/>
              </a:rPr>
              <a:t>   </a:t>
            </a:r>
            <a:r>
              <a:rPr lang="ru-RU">
                <a:latin typeface="Times New Roman" pitchFamily="18" charset="0"/>
              </a:rPr>
              <a:t>После демобилизации по состоянию здоровья в 1946 г. поступает в Саратовский медицинский институт, все годы учёбы совмещая с работой в противоэпидемическом управлении областного отдела здравоохранения в качестве помощника эпидемиолога. </a:t>
            </a:r>
          </a:p>
        </p:txBody>
      </p:sp>
      <p:pic>
        <p:nvPicPr>
          <p:cNvPr id="88068" name="Picture 4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532188" cy="49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333375"/>
            <a:ext cx="5580062" cy="6524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  </a:t>
            </a:r>
            <a:r>
              <a:rPr lang="ru-RU" sz="2800"/>
              <a:t> </a:t>
            </a:r>
            <a:r>
              <a:rPr lang="ru-RU" sz="2800">
                <a:latin typeface="Times New Roman" pitchFamily="18" charset="0"/>
              </a:rPr>
              <a:t>С 1954 по 1956 гг. Виталий Георгиевич выполняет работу заместителя заведующего облздравотделом Балашовской области по санитарно-эпидемическим вопросам, в 1956 – 1957 гг. – возглавляет областную СЭС, совмещал основную работу с преподавательской деятельностью в медицинском училище, прививая своим ученикам научное гигиеническое мышление. </a:t>
            </a:r>
          </a:p>
        </p:txBody>
      </p:sp>
      <p:pic>
        <p:nvPicPr>
          <p:cNvPr id="89092" name="Picture 4" descr="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600450" cy="49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4581525"/>
            <a:ext cx="9324975" cy="22764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</a:t>
            </a:r>
            <a:r>
              <a:rPr lang="ru-RU" sz="2400">
                <a:latin typeface="Times New Roman" pitchFamily="18" charset="0"/>
              </a:rPr>
              <a:t>После участия  по приглашению ректора ЧГМИ Ю.Д. Рыжкова в конкурсе, в августе 1958 г. проведён ассистентом кафедры инфекционных болезней, которую возглавлял в последующем с 1962 по 1987г. С 1964 по 1967 гг. В.Г. Кузьмин находился на сложном и ответственном посту проректора по научной работе, а с 1967 по 1974г. – ректора института. </a:t>
            </a:r>
          </a:p>
        </p:txBody>
      </p:sp>
      <p:pic>
        <p:nvPicPr>
          <p:cNvPr id="90117" name="Picture 5" descr="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5783263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124</TotalTime>
  <Words>644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Разрез</vt:lpstr>
      <vt:lpstr>Презентация PowerPoint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Козлов Юрий Анатольевич</cp:lastModifiedBy>
  <cp:revision>11</cp:revision>
  <dcterms:created xsi:type="dcterms:W3CDTF">2010-04-05T18:22:28Z</dcterms:created>
  <dcterms:modified xsi:type="dcterms:W3CDTF">2013-04-23T23:25:29Z</dcterms:modified>
</cp:coreProperties>
</file>